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06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56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38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785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77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73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81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3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10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48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4C839-7CD8-4BA2-A5D4-385AF286FDA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973E8-69E8-46C1-A36A-E93129491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68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/>
              <a:t>Дәріс 4. </a:t>
            </a:r>
            <a:r>
              <a:rPr lang="kk-KZ" dirty="0"/>
              <a:t>Data mining әдістері мен сатылары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95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Data mining әдістері мен сатылары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Data mining ерекшелігі ақпараттық технологиялар саласында математикалық инструменттерді кеңінен қолдану</a:t>
            </a:r>
          </a:p>
          <a:p>
            <a:r>
              <a:rPr lang="kk-KZ" dirty="0" smtClean="0"/>
              <a:t>Data mining әдістеріне байланысты әдістер</a:t>
            </a:r>
          </a:p>
          <a:p>
            <a:r>
              <a:rPr lang="kk-KZ" dirty="0" smtClean="0"/>
              <a:t>Data mining әдістеріне байланысты  алгоритмдер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62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Data mining сатылары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kk-KZ" dirty="0" smtClean="0"/>
              <a:t>саты еркін іздеу;</a:t>
            </a:r>
          </a:p>
          <a:p>
            <a:r>
              <a:rPr lang="en-US" dirty="0" smtClean="0"/>
              <a:t>2 </a:t>
            </a:r>
            <a:r>
              <a:rPr lang="kk-KZ" dirty="0" smtClean="0"/>
              <a:t>саты</a:t>
            </a:r>
            <a:r>
              <a:rPr lang="en-US" dirty="0" smtClean="0"/>
              <a:t> </a:t>
            </a:r>
            <a:r>
              <a:rPr lang="kk-KZ" dirty="0" smtClean="0"/>
              <a:t>болжамдық модельдеу</a:t>
            </a:r>
          </a:p>
          <a:p>
            <a:r>
              <a:rPr lang="en-US" dirty="0" smtClean="0"/>
              <a:t>3 </a:t>
            </a:r>
            <a:r>
              <a:rPr lang="ru-RU" dirty="0" err="1" smtClean="0"/>
              <a:t>саты</a:t>
            </a:r>
            <a:r>
              <a:rPr lang="ru-RU" dirty="0" smtClean="0"/>
              <a:t> </a:t>
            </a:r>
            <a:r>
              <a:rPr lang="ru-RU" dirty="0" err="1" smtClean="0"/>
              <a:t>ерекше</a:t>
            </a:r>
            <a:r>
              <a:rPr lang="ru-RU" dirty="0" smtClean="0"/>
              <a:t> </a:t>
            </a:r>
            <a:r>
              <a:rPr lang="ru-RU" dirty="0" err="1" smtClean="0"/>
              <a:t>талдау</a:t>
            </a:r>
            <a:endParaRPr lang="ru-RU" smtClean="0"/>
          </a:p>
          <a:p>
            <a:pPr marL="0" indent="0">
              <a:buNone/>
            </a:pPr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96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c43a5cc2cc7852e52c4f60db16da7018e4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49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Дәріс 4. Data mining әдістері мен сатылары</vt:lpstr>
      <vt:lpstr>Data mining әдістері мен сатылары</vt:lpstr>
      <vt:lpstr>Data mining сатылары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4. Data mining әдістері мен сатылары</dc:title>
  <dc:creator>БахНаз</dc:creator>
  <cp:lastModifiedBy>БахНаз</cp:lastModifiedBy>
  <cp:revision>4</cp:revision>
  <dcterms:created xsi:type="dcterms:W3CDTF">2019-01-07T15:41:54Z</dcterms:created>
  <dcterms:modified xsi:type="dcterms:W3CDTF">2019-01-07T16:12:47Z</dcterms:modified>
</cp:coreProperties>
</file>